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t-LT"/>
              <a:t>Spustelėję redag. ruoš. paantrš. stilių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694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nė nuotrauka su antraš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piktogr. norėdami įtraukti pav.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845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vadinima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76458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iūlymas su antraš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lt-LT"/>
              <a:t>Spustelėję redag. ruoš. teksto stilių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7869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elė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0725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lpe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98263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aveikslėlis skilty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piktogr. norėdami įtraukti pav.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piktogr. norėdami įtraukti pav.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piktogr. norėdami įtraukti pav.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17256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30941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3171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127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393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0903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0372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232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3024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7135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lt-LT"/>
              <a:t>Spustelėkite piktogr. norėdami įtraukti pav.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t-LT"/>
              <a:t>Spustelėję redag. ruoš. teksto stilių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0823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lt-LT"/>
              <a:t>Spustelėję redag. ruoš. pavad. stilių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BCA003-B471-4F09-8076-5FAD04FDE5E6}" type="datetimeFigureOut">
              <a:rPr lang="lt-LT" smtClean="0"/>
              <a:t>2018-05-19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D2E37-2D8A-4570-BA77-063124B3BB0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6922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Your Life</a:t>
            </a:r>
            <a:endParaRPr lang="lt-LT" dirty="0"/>
          </a:p>
        </p:txBody>
      </p:sp>
      <p:sp>
        <p:nvSpPr>
          <p:cNvPr id="3" name="Antrinis pavadinima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Darbo autorius : </a:t>
            </a:r>
            <a:r>
              <a:rPr lang="en-US" dirty="0" err="1"/>
              <a:t>Herkus</a:t>
            </a:r>
            <a:r>
              <a:rPr lang="en-US" dirty="0"/>
              <a:t> </a:t>
            </a:r>
            <a:r>
              <a:rPr lang="en-US" dirty="0" err="1"/>
              <a:t>Valenta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6986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6600" dirty="0"/>
              <a:t>APRAŠYMAS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>
          <a:xfrm>
            <a:off x="1103312" y="1544034"/>
            <a:ext cx="5339433" cy="494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LYL – Tai „Open world“ simuliacinis žaidimas, kuriame pagrindinis personažas yra Jo</a:t>
            </a:r>
            <a:r>
              <a:rPr lang="en-US" dirty="0"/>
              <a:t>h</a:t>
            </a:r>
            <a:r>
              <a:rPr lang="lt-LT" dirty="0"/>
              <a:t>n. Veiksmas vyksta mieste vardu „LYL </a:t>
            </a:r>
            <a:r>
              <a:rPr lang="lt-LT" dirty="0" err="1"/>
              <a:t>City</a:t>
            </a:r>
            <a:r>
              <a:rPr lang="lt-LT" dirty="0"/>
              <a:t>“. Šiame žaidime gal</a:t>
            </a:r>
            <a:r>
              <a:rPr lang="en-US" dirty="0" err="1"/>
              <a:t>ima</a:t>
            </a:r>
            <a:r>
              <a:rPr lang="lt-LT" dirty="0"/>
              <a:t> </a:t>
            </a:r>
            <a:r>
              <a:rPr lang="en-US" dirty="0"/>
              <a:t>:</a:t>
            </a:r>
            <a:endParaRPr lang="lt-LT" dirty="0"/>
          </a:p>
          <a:p>
            <a:r>
              <a:rPr lang="en-US" dirty="0"/>
              <a:t>V</a:t>
            </a:r>
            <a:r>
              <a:rPr lang="lt-LT" dirty="0"/>
              <a:t>ažinėti su automobiliais</a:t>
            </a:r>
          </a:p>
          <a:p>
            <a:r>
              <a:rPr lang="en-US" dirty="0"/>
              <a:t>E</a:t>
            </a:r>
            <a:r>
              <a:rPr lang="lt-LT" dirty="0"/>
              <a:t>iti į darbą, kad </a:t>
            </a:r>
            <a:r>
              <a:rPr lang="en-US" dirty="0"/>
              <a:t>u</a:t>
            </a:r>
            <a:r>
              <a:rPr lang="lt-LT" dirty="0"/>
              <a:t>žsidirbti pinigų. </a:t>
            </a:r>
          </a:p>
          <a:p>
            <a:r>
              <a:rPr lang="lt-LT" dirty="0"/>
              <a:t>Pirkti maistą, naujas mašinas</a:t>
            </a:r>
          </a:p>
          <a:p>
            <a:r>
              <a:rPr lang="lt-LT" dirty="0"/>
              <a:t>Valgyti</a:t>
            </a:r>
          </a:p>
          <a:p>
            <a:r>
              <a:rPr lang="lt-LT" dirty="0"/>
              <a:t>Miegoti</a:t>
            </a:r>
          </a:p>
          <a:p>
            <a:r>
              <a:rPr lang="lt-LT" dirty="0"/>
              <a:t>Vykdyti misijas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ECD7-6F28-47A8-B980-F83D1D826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45" y="2208367"/>
            <a:ext cx="5193946" cy="3314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458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5769-BA2A-4B43-A78D-06EE8560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652388"/>
            <a:ext cx="9404723" cy="1400530"/>
          </a:xfrm>
        </p:spPr>
        <p:txBody>
          <a:bodyPr/>
          <a:lstStyle/>
          <a:p>
            <a:pPr algn="ctr"/>
            <a:r>
              <a:rPr lang="lt-LT" sz="6600" dirty="0"/>
              <a:t>VEIKĖJAS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3786-EF58-48BB-8662-2297C450D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54" y="2052918"/>
            <a:ext cx="8216856" cy="4195481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Pagrindinis šio žaidimo veikėjas yra John. Tai paprastas žmogelis gyvenantis „LYL“ mieste.  John pirmasis darbas yra picų kepimas. Laikui bėgant galėsite pakeisti jo darbo vietą ir uždirbti daugiau pinigų.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EA1A6-9AB2-4036-9D73-F1D07EA1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"/>
          <a:stretch/>
        </p:blipFill>
        <p:spPr>
          <a:xfrm>
            <a:off x="8831975" y="1352653"/>
            <a:ext cx="3131422" cy="50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6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7F2C-180C-4BB9-9CBF-1A32F37E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6600" dirty="0"/>
              <a:t>AUTOMOBILIAI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427E-BAB8-4992-88B2-7BB64B31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Šiame žaidime gal</a:t>
            </a:r>
            <a:r>
              <a:rPr lang="en-US" dirty="0" err="1"/>
              <a:t>ima</a:t>
            </a:r>
            <a:r>
              <a:rPr lang="lt-LT" dirty="0"/>
              <a:t> važinėti su automobiliais, kad pasiektumėte tam tikras vietas greičiau. Žaidime yra devyni skirtingi automobiliai. Pirmasis automobilis yra labai lėtas, tad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lt-LT" dirty="0"/>
              <a:t> taupy</a:t>
            </a:r>
            <a:r>
              <a:rPr lang="en-US" dirty="0" err="1"/>
              <a:t>ti</a:t>
            </a:r>
            <a:r>
              <a:rPr lang="lt-LT" dirty="0"/>
              <a:t> pinigus ir nusipirk</a:t>
            </a:r>
            <a:r>
              <a:rPr lang="en-US" dirty="0" err="1"/>
              <a:t>ti</a:t>
            </a:r>
            <a:r>
              <a:rPr lang="lt-LT" dirty="0"/>
              <a:t> geresnį.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CD046-A14C-4C82-BFE7-803FAA04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36" y="3260512"/>
            <a:ext cx="5023636" cy="3387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7BA50-76B5-4708-8A3A-EA6F334216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7517"/>
          <a:stretch/>
        </p:blipFill>
        <p:spPr>
          <a:xfrm>
            <a:off x="1103312" y="3429000"/>
            <a:ext cx="2999124" cy="3050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904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0349-7E4B-463C-AB0E-42B3342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6600" dirty="0"/>
              <a:t>PARDUOTUVĖS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B3D9-5F6C-4CE3-9FF9-FD4188B6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4403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Žaidime yra dviejų rūšių parduotuvės :</a:t>
            </a:r>
          </a:p>
          <a:p>
            <a:r>
              <a:rPr lang="lt-LT" dirty="0"/>
              <a:t> Maisto parduotuvė – čia galėsite nusipirkti maisto.</a:t>
            </a:r>
          </a:p>
          <a:p>
            <a:r>
              <a:rPr lang="lt-LT" dirty="0"/>
              <a:t>Automobilių parduotuvė – čia galėsite įsigyti norimus automobilius.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6C9A4-F1B8-430C-87F9-2BFE54A5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3175353"/>
            <a:ext cx="4649952" cy="34640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8AE55-BF57-435D-B437-4505EA415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75354"/>
            <a:ext cx="4409904" cy="3464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108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A641-AE72-483C-9F49-5B57F603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6600" dirty="0"/>
              <a:t>UŽDUOTYS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F506-FF90-4473-9960-FD2ED495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Žaidime yra užduočių kurios padės apsiprasti prie žaidimo mechanikos bei įsilieti į žaidimą.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DAAF6-89A3-4F8F-A5F7-40A29DCE6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54" y="2871014"/>
            <a:ext cx="3591426" cy="3534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5ECA3-A33C-40CA-93A6-7604D762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3" y="3357257"/>
            <a:ext cx="5484497" cy="13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BA77-7D5E-47C1-9B96-CBA3298D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sz="8000" dirty="0"/>
              <a:t>AČIŪ UŽ DĖMESĮ</a:t>
            </a:r>
            <a:endParaRPr lang="en-US" sz="8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62112-EEF4-4C03-8E54-CEC1D87BF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36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as">
  <a:themeElements>
    <a:clrScheme name="Jonas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a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a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</TotalTime>
  <Words>180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Jonas</vt:lpstr>
      <vt:lpstr>Live Your Life</vt:lpstr>
      <vt:lpstr>APRAŠYMAS</vt:lpstr>
      <vt:lpstr>VEIKĖJAS</vt:lpstr>
      <vt:lpstr>AUTOMOBILIAI</vt:lpstr>
      <vt:lpstr>PARDUOTUVĖS</vt:lpstr>
      <vt:lpstr>UŽDUOTYS</vt:lpstr>
      <vt:lpstr>AČIŪ UŽ DĖMESĮ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Your Life</dc:title>
  <dc:creator>Valentų Šeima</dc:creator>
  <cp:lastModifiedBy>Valentų Šeima</cp:lastModifiedBy>
  <cp:revision>11</cp:revision>
  <dcterms:created xsi:type="dcterms:W3CDTF">2018-03-04T08:32:21Z</dcterms:created>
  <dcterms:modified xsi:type="dcterms:W3CDTF">2018-05-19T05:41:11Z</dcterms:modified>
</cp:coreProperties>
</file>